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CB4"/>
    <a:srgbClr val="FFCC00"/>
    <a:srgbClr val="B2B2B2"/>
    <a:srgbClr val="33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6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6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6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8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3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3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7EEDA-DB7E-4BE4-AAEB-0DF60258BD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4EB8-1BA5-462E-8B78-1660ADD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1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sunka@gtuc.edu.g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thought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thought.com/learning/10-drivers-of-blended-learning-in-educatio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lendedlearning.org/models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12035"/>
            <a:ext cx="9143999" cy="1868557"/>
          </a:xfrm>
        </p:spPr>
        <p:txBody>
          <a:bodyPr anchor="t" anchorCtr="0"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Strategies for Promoting Active Learner Participation in the Online Component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 Blended Courses: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Instructor's Recommendations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2605"/>
            <a:ext cx="6858000" cy="10245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Stephen Asunka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Ghana Technology University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sasunka@gtuc.edu.gh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" y="5329171"/>
            <a:ext cx="9143999" cy="1296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Conference on Open, Distance &amp; eLearning (ICODeL-2018)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22 -24, Accra, Ghana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2" y="948690"/>
            <a:ext cx="9024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that worked / Recommendations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All student online participatory activities should be quantified and graded in a transparent manner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Discussions &amp; Debates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Anchor these with videos or thought-provoking questions.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Think-Pair-Share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Have students work individually on a problem or reflect on a passage. Students then compare their responses with a partner and synthesize a joint solution to share with the entire class</a:t>
            </a:r>
          </a:p>
        </p:txBody>
      </p:sp>
    </p:spTree>
    <p:extLst>
      <p:ext uri="{BB962C8B-B14F-4D97-AF65-F5344CB8AC3E}">
        <p14:creationId xmlns:p14="http://schemas.microsoft.com/office/powerpoint/2010/main" val="39534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63002"/>
            <a:ext cx="90247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that worked / Recommendations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Review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Ask students to submit a one-page response to an assignment question. Give individual submissions to others to review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give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Evaluations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Similar to peer review but students work in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Brainstorming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Introduce a topic or problem and then ask for student input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Case-Based Learning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Use real-life stories</a:t>
            </a:r>
          </a:p>
        </p:txBody>
      </p:sp>
    </p:spTree>
    <p:extLst>
      <p:ext uri="{BB962C8B-B14F-4D97-AF65-F5344CB8AC3E}">
        <p14:creationId xmlns:p14="http://schemas.microsoft.com/office/powerpoint/2010/main" val="35986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63002"/>
            <a:ext cx="9024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that worked / Recommendations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Role Playing: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individuals or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Jig-Saw Discussion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Divide a general into smaller, interrelated pieces and assigned to individuals or groups.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Experiential Learning &amp; Sharing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Plan site visits and let students share their experiences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Media Integration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Students create blogs, wikis, twitter feeds etc. Integrate these into the LMS</a:t>
            </a:r>
          </a:p>
        </p:txBody>
      </p:sp>
    </p:spTree>
    <p:extLst>
      <p:ext uri="{BB962C8B-B14F-4D97-AF65-F5344CB8AC3E}">
        <p14:creationId xmlns:p14="http://schemas.microsoft.com/office/powerpoint/2010/main" val="1416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63002"/>
            <a:ext cx="9024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that worked / Recommendations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Portfolios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Students should be required to create online digital portfolios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Polls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Students vote on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Assessments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Quizzes etc.</a:t>
            </a:r>
          </a:p>
        </p:txBody>
      </p:sp>
    </p:spTree>
    <p:extLst>
      <p:ext uri="{BB962C8B-B14F-4D97-AF65-F5344CB8AC3E}">
        <p14:creationId xmlns:p14="http://schemas.microsoft.com/office/powerpoint/2010/main" val="12276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493963"/>
            <a:ext cx="7772400" cy="97939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Definition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82318"/>
            <a:ext cx="914399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merging of physical and digital learning spaces to complement one another to personalise the learning of all students based on authentic human circumstances and prevailing local technology (Terry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teachthought.com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component: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0% - Traditional (F-2F)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1 - 29% - Technology facilitated F-2-F learning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30 - 79% - Blended/Hybrid Learning </a:t>
            </a:r>
            <a:endParaRPr 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80+ % - Online Learning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(Allen, Seaman &amp; Garrett, 2007).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0817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Drivers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0843"/>
            <a:ext cx="8852451" cy="44450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84548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 </a:t>
            </a:r>
            <a:r>
              <a:rPr lang="en-US" dirty="0" smtClean="0">
                <a:hlinkClick r:id="rId3"/>
              </a:rPr>
              <a:t>https://www.teachthought.com/learning/10-drivers-of-blended-learning-in-education/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0817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Models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3" y="6254426"/>
            <a:ext cx="6042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https://www.blendedlearning.org/models/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1038518"/>
            <a:ext cx="3776869" cy="511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2230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Challenges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2" y="1082814"/>
            <a:ext cx="902472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 challenges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Organisational Challenges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Instructional Design Challenges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teach, not just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teach.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Matching the best delivery medium to the performance objective.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online offerings interactive rather than just “talking at” participants.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participant commitment and follow through with “non-live” elements.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all the elements of the blend are coordinated.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(Hofmann, 2018)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9367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Challenges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2" y="1101036"/>
            <a:ext cx="90247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all these, one of the greatest challenges confronting blended learning instructors is the lack of effective student participation in the online component of blended learning activities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Scheihing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&amp; Parra, 2014)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online participation has positive effects on the learning satisfaction and retention as well as the learning outcomes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Alavi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Dufner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2005; Morris, Finnegan, &amp; Wu, 2005).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9367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2" y="1429648"/>
            <a:ext cx="9024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sustaining learner participation in the online environment is therefore of utmost importance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and blended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educators and researchers.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9367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2" y="1109319"/>
            <a:ext cx="902472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Student Online Participation?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accessing the online environment - downloading content, watching videos etc.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Quantity and quality of contributions by writing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reading (and responding to) online messages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taking part in online dialogues - discussion forum, online chat etc.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Timeliness of contributions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lurking</a:t>
            </a:r>
          </a:p>
        </p:txBody>
      </p:sp>
    </p:spTree>
    <p:extLst>
      <p:ext uri="{BB962C8B-B14F-4D97-AF65-F5344CB8AC3E}">
        <p14:creationId xmlns:p14="http://schemas.microsoft.com/office/powerpoint/2010/main" val="8299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942"/>
            <a:ext cx="86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Blended (Hybrid) Learning - Participation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My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tended to procrastinate - contributing only at the last hour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Hardly downloaded course readings, even course syllabus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Hardly watched recommended YouTube videos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Only a few often dominated the discussion forum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contributions (in class) often show lack of understanding of the concepts they were supposed to cover online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was evidence of a lot of lurking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rarely asked questions/contacted the instructor online</a:t>
            </a:r>
          </a:p>
        </p:txBody>
      </p:sp>
    </p:spTree>
    <p:extLst>
      <p:ext uri="{BB962C8B-B14F-4D97-AF65-F5344CB8AC3E}">
        <p14:creationId xmlns:p14="http://schemas.microsoft.com/office/powerpoint/2010/main" val="25438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684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Strategies for Promoting Active Learner Participation in the Online Component of  Blended Courses:  An Instructor's Recommendations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Asunka</dc:creator>
  <cp:lastModifiedBy>Stephen Asunka</cp:lastModifiedBy>
  <cp:revision>37</cp:revision>
  <dcterms:created xsi:type="dcterms:W3CDTF">2018-10-21T08:36:08Z</dcterms:created>
  <dcterms:modified xsi:type="dcterms:W3CDTF">2019-05-08T19:04:40Z</dcterms:modified>
</cp:coreProperties>
</file>